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1" r:id="rId3"/>
    <p:sldId id="282" r:id="rId4"/>
    <p:sldId id="283" r:id="rId5"/>
    <p:sldId id="28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59" autoAdjust="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76F04-5916-4990-981D-958E73A04334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8AABD-251C-49D7-8DAC-A172B00D06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8AABD-251C-49D7-8DAC-A172B00D06F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AL-user-18\Documents\BeerTrade\Paulaner\Presentation\Подложки\Paulaner-Prezi-oblozhka-9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0A8A-B2B8-4979-9985-4D9FA941FADA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D6F3-F0AB-4062-81B6-D7825D858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0A8A-B2B8-4979-9985-4D9FA941FADA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D6F3-F0AB-4062-81B6-D7825D858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0A8A-B2B8-4979-9985-4D9FA941FADA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D6F3-F0AB-4062-81B6-D7825D858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0A8A-B2B8-4979-9985-4D9FA941FADA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D6F3-F0AB-4062-81B6-D7825D85848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 b="85700"/>
          <a:stretch>
            <a:fillRect/>
          </a:stretch>
        </p:blipFill>
        <p:spPr bwMode="auto">
          <a:xfrm>
            <a:off x="1" y="0"/>
            <a:ext cx="9143999" cy="98072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0A8A-B2B8-4979-9985-4D9FA941FADA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D6F3-F0AB-4062-81B6-D7825D858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0A8A-B2B8-4979-9985-4D9FA941FADA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D6F3-F0AB-4062-81B6-D7825D858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0A8A-B2B8-4979-9985-4D9FA941FADA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D6F3-F0AB-4062-81B6-D7825D858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0A8A-B2B8-4979-9985-4D9FA941FADA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D6F3-F0AB-4062-81B6-D7825D85848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0A8A-B2B8-4979-9985-4D9FA941FADA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D6F3-F0AB-4062-81B6-D7825D85848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0A8A-B2B8-4979-9985-4D9FA941FADA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D6F3-F0AB-4062-81B6-D7825D85848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0A8A-B2B8-4979-9985-4D9FA941FADA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D6F3-F0AB-4062-81B6-D7825D858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90A8A-B2B8-4979-9985-4D9FA941FADA}" type="datetimeFigureOut">
              <a:rPr lang="ru-RU" smtClean="0"/>
              <a:pPr/>
              <a:t>29.12.2017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FD6F3-F0AB-4062-81B6-D7825D8584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47526"/>
            <a:ext cx="73581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Garamond" pitchFamily="18" charset="0"/>
              </a:rPr>
              <a:t>PAULANER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Garamond" pitchFamily="18" charset="0"/>
              </a:rPr>
              <a:t>POSM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824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Garamond" pitchFamily="18" charset="0"/>
              </a:rPr>
              <a:t>POSM</a:t>
            </a:r>
            <a:endParaRPr lang="ru-RU" sz="4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3872" y="2936013"/>
            <a:ext cx="2465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Подставка под </a:t>
            </a:r>
            <a:r>
              <a:rPr lang="ru-RU" dirty="0" err="1" smtClean="0"/>
              <a:t>костеры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05980" y="5661248"/>
            <a:ext cx="1542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Кружка 0,5  л</a:t>
            </a:r>
          </a:p>
          <a:p>
            <a:r>
              <a:rPr lang="ru-RU" dirty="0" smtClean="0"/>
              <a:t> под приборы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160217" y="3305345"/>
            <a:ext cx="1864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/>
              <a:t>Тейбл-тент</a:t>
            </a:r>
            <a:r>
              <a:rPr lang="ru-RU" dirty="0" smtClean="0"/>
              <a:t> </a:t>
            </a:r>
            <a:r>
              <a:rPr lang="ru-RU" dirty="0" err="1" smtClean="0"/>
              <a:t>инфо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(по сортам)</a:t>
            </a:r>
            <a:endParaRPr lang="ru-RU" dirty="0"/>
          </a:p>
        </p:txBody>
      </p:sp>
      <p:pic>
        <p:nvPicPr>
          <p:cNvPr id="1026" name="Picture 2" descr="C:\Users\AL-user-18\Documents\BeerTrade\Paulaner\POSM\Тейбл-тент\Paulaner\TT_Paulaner_Weissbier_new2014_view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161" y="1217113"/>
            <a:ext cx="2954788" cy="2088232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216" y="3985325"/>
            <a:ext cx="964957" cy="182310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725208" y="5855242"/>
            <a:ext cx="2004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Кружка 1 л. стекло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73798" t="33265" r="10153" b="46063"/>
          <a:stretch/>
        </p:blipFill>
        <p:spPr>
          <a:xfrm>
            <a:off x="922753" y="1289994"/>
            <a:ext cx="2088233" cy="1512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74352" t="35235" r="11259" b="34250"/>
          <a:stretch/>
        </p:blipFill>
        <p:spPr>
          <a:xfrm>
            <a:off x="1575364" y="3568677"/>
            <a:ext cx="1673026" cy="1994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88640"/>
            <a:ext cx="824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Garamond" pitchFamily="18" charset="0"/>
              </a:rPr>
              <a:t>POSM</a:t>
            </a:r>
            <a:endParaRPr lang="ru-RU" sz="4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1" name="Picture 3" descr="C:\Users\AL-user-18\Documents\BeerTrade\Paulaner\POSM\Разное\Paulaner-Stikeri-15mm_3-shtyki-preview copy.jpg"/>
          <p:cNvPicPr>
            <a:picLocks noChangeAspect="1" noChangeArrowheads="1"/>
          </p:cNvPicPr>
          <p:nvPr/>
        </p:nvPicPr>
        <p:blipFill>
          <a:blip r:embed="rId2" cstate="print"/>
          <a:srcRect r="65517"/>
          <a:stretch>
            <a:fillRect/>
          </a:stretch>
        </p:blipFill>
        <p:spPr bwMode="auto">
          <a:xfrm>
            <a:off x="4723228" y="4206605"/>
            <a:ext cx="1488520" cy="144016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435196" y="5704163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Стикер</a:t>
            </a:r>
            <a:r>
              <a:rPr lang="ru-RU" dirty="0" smtClean="0"/>
              <a:t> для меню 1,5 см.</a:t>
            </a:r>
          </a:p>
          <a:p>
            <a:r>
              <a:rPr lang="ru-RU" dirty="0" err="1" smtClean="0"/>
              <a:t>Клеется</a:t>
            </a:r>
            <a:r>
              <a:rPr lang="ru-RU" dirty="0" smtClean="0"/>
              <a:t> напротив сорта </a:t>
            </a:r>
            <a:r>
              <a:rPr lang="en-US" dirty="0" err="1" smtClean="0"/>
              <a:t>Paulaner</a:t>
            </a:r>
            <a:r>
              <a:rPr lang="en-US" dirty="0" smtClean="0"/>
              <a:t> </a:t>
            </a:r>
            <a:r>
              <a:rPr lang="ru-RU" dirty="0" smtClean="0"/>
              <a:t>в меню.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842875" y="5791778"/>
            <a:ext cx="731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Ручка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3206867"/>
            <a:ext cx="17674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/>
              <a:t>Плейсмет</a:t>
            </a:r>
            <a:r>
              <a:rPr lang="en-US" dirty="0" smtClean="0"/>
              <a:t> </a:t>
            </a:r>
            <a:r>
              <a:rPr lang="ru-RU" dirty="0" smtClean="0"/>
              <a:t>А3 </a:t>
            </a:r>
          </a:p>
          <a:p>
            <a:pPr algn="ctr"/>
            <a:r>
              <a:rPr lang="ru-RU" dirty="0" smtClean="0"/>
              <a:t>(многоразовый)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В производстве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AL-user-18\Documents\BeerTrade\Paulaner\POSM\Разное\Plejsmet-A3-Paulaner_Weiss copy-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334659"/>
            <a:ext cx="2543954" cy="179799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348964" y="3687535"/>
            <a:ext cx="195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Грифельная доска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5534" t="41141" r="31737" b="25391"/>
          <a:stretch/>
        </p:blipFill>
        <p:spPr>
          <a:xfrm>
            <a:off x="1426070" y="1239263"/>
            <a:ext cx="1656185" cy="24482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56641" t="32281" r="26756" b="52953"/>
          <a:stretch/>
        </p:blipFill>
        <p:spPr>
          <a:xfrm>
            <a:off x="1172835" y="4512379"/>
            <a:ext cx="2160241" cy="10801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88640"/>
            <a:ext cx="824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Garamond" pitchFamily="18" charset="0"/>
              </a:rPr>
              <a:t>POSM</a:t>
            </a:r>
            <a:endParaRPr lang="ru-RU" sz="4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9879" y="4768145"/>
            <a:ext cx="1993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Метал. знак Бокал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09348" y="6262339"/>
            <a:ext cx="2294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Метал. знак 40</a:t>
            </a:r>
            <a:r>
              <a:rPr lang="de-DE" dirty="0" smtClean="0"/>
              <a:t>x30</a:t>
            </a:r>
            <a:r>
              <a:rPr lang="ru-RU" dirty="0" smtClean="0"/>
              <a:t>см.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14291" y="5450282"/>
            <a:ext cx="1797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Флаг 80 </a:t>
            </a:r>
            <a:r>
              <a:rPr lang="de-DE" dirty="0" smtClean="0"/>
              <a:t>x </a:t>
            </a:r>
            <a:r>
              <a:rPr lang="ru-RU" dirty="0" smtClean="0"/>
              <a:t>30</a:t>
            </a:r>
            <a:r>
              <a:rPr lang="de-DE" dirty="0" smtClean="0"/>
              <a:t>0</a:t>
            </a:r>
            <a:r>
              <a:rPr lang="ru-RU" dirty="0" smtClean="0"/>
              <a:t>см.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901" t="13578" r="62176" b="8657"/>
          <a:stretch/>
        </p:blipFill>
        <p:spPr>
          <a:xfrm>
            <a:off x="6621689" y="1403484"/>
            <a:ext cx="1728193" cy="3792422"/>
          </a:xfrm>
          <a:prstGeom prst="rect">
            <a:avLst/>
          </a:prstGeom>
        </p:spPr>
      </p:pic>
      <p:pic>
        <p:nvPicPr>
          <p:cNvPr id="18" name="Picture 2" descr="C:\Users\AL-user-18\Documents\BeerTrade\Paulaner\POSM\Разное\Paulaner-flags-80x150cm_DONE-preview copy.jpg"/>
          <p:cNvPicPr>
            <a:picLocks noChangeAspect="1" noChangeArrowheads="1"/>
          </p:cNvPicPr>
          <p:nvPr/>
        </p:nvPicPr>
        <p:blipFill>
          <a:blip r:embed="rId3" cstate="print"/>
          <a:srcRect l="12137" r="17468" b="6196"/>
          <a:stretch>
            <a:fillRect/>
          </a:stretch>
        </p:blipFill>
        <p:spPr bwMode="auto">
          <a:xfrm>
            <a:off x="3437438" y="1058107"/>
            <a:ext cx="1728192" cy="303923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337707" y="4131078"/>
            <a:ext cx="1760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Флаг 80*150 см.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7386" t="22438" r="81546" b="35235"/>
          <a:stretch/>
        </p:blipFill>
        <p:spPr>
          <a:xfrm>
            <a:off x="692289" y="1594454"/>
            <a:ext cx="1440160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7387" t="39172" r="71583" b="30313"/>
          <a:stretch/>
        </p:blipFill>
        <p:spPr>
          <a:xfrm>
            <a:off x="3143945" y="4554409"/>
            <a:ext cx="2232249" cy="18210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3774" y="3074985"/>
            <a:ext cx="1098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Гирлянда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019" y="1235446"/>
            <a:ext cx="4423453" cy="17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522267" y="6101442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Башня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88640"/>
            <a:ext cx="824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Garamond" pitchFamily="18" charset="0"/>
              </a:rPr>
              <a:t>POSM</a:t>
            </a:r>
            <a:endParaRPr lang="ru-RU" sz="40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0" t="38379" b="2230"/>
          <a:stretch/>
        </p:blipFill>
        <p:spPr>
          <a:xfrm>
            <a:off x="0" y="2135359"/>
            <a:ext cx="4316036" cy="277702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08112" y="4946575"/>
            <a:ext cx="197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Футболки </a:t>
            </a:r>
            <a:r>
              <a:rPr lang="en-US" dirty="0" smtClean="0"/>
              <a:t>S,M,L,XL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41698" t="27345" r="45020" b="25391"/>
          <a:stretch/>
        </p:blipFill>
        <p:spPr>
          <a:xfrm>
            <a:off x="4432258" y="4221088"/>
            <a:ext cx="939888" cy="188035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68824" y="6101442"/>
            <a:ext cx="1534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Ручка на кран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9046" t="32282" r="80439" b="30313"/>
          <a:stretch/>
        </p:blipFill>
        <p:spPr>
          <a:xfrm>
            <a:off x="6303028" y="3492096"/>
            <a:ext cx="1271598" cy="25431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36132" t="52091" r="55013" b="18378"/>
          <a:stretch/>
        </p:blipFill>
        <p:spPr>
          <a:xfrm>
            <a:off x="5371143" y="3941202"/>
            <a:ext cx="115212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248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18327</TotalTime>
  <Words>80</Words>
  <Application>Microsoft Office PowerPoint</Application>
  <PresentationFormat>Экран (4:3)</PresentationFormat>
  <Paragraphs>28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 Пырьева</dc:creator>
  <cp:lastModifiedBy>Savinov Mikhail</cp:lastModifiedBy>
  <cp:revision>143</cp:revision>
  <dcterms:created xsi:type="dcterms:W3CDTF">2011-01-31T08:30:00Z</dcterms:created>
  <dcterms:modified xsi:type="dcterms:W3CDTF">2017-12-29T08:27:05Z</dcterms:modified>
</cp:coreProperties>
</file>